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9"/>
  </p:notesMasterIdLst>
  <p:sldIdLst>
    <p:sldId id="636" r:id="rId2"/>
    <p:sldId id="1425" r:id="rId3"/>
    <p:sldId id="1426" r:id="rId4"/>
    <p:sldId id="1434" r:id="rId5"/>
    <p:sldId id="1366" r:id="rId6"/>
    <p:sldId id="1421" r:id="rId7"/>
    <p:sldId id="1419" r:id="rId8"/>
    <p:sldId id="1435" r:id="rId9"/>
    <p:sldId id="1427" r:id="rId10"/>
    <p:sldId id="1428" r:id="rId11"/>
    <p:sldId id="1431" r:id="rId12"/>
    <p:sldId id="1436" r:id="rId13"/>
    <p:sldId id="1437" r:id="rId14"/>
    <p:sldId id="1439" r:id="rId15"/>
    <p:sldId id="1438" r:id="rId16"/>
    <p:sldId id="1440" r:id="rId17"/>
    <p:sldId id="144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984581-8938-44FF-82F2-BE06424FA24E}" v="509" dt="2025-07-26T16:08:34.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90984581-8938-44FF-82F2-BE06424FA24E}"/>
    <pc:docChg chg="undo custSel addSld delSld modSld sldOrd">
      <pc:chgData name="Ed Godfrey" userId="61aa7c48ee0e3db0" providerId="LiveId" clId="{90984581-8938-44FF-82F2-BE06424FA24E}" dt="2025-07-26T16:08:34.523" v="919"/>
      <pc:docMkLst>
        <pc:docMk/>
      </pc:docMkLst>
      <pc:sldChg chg="modSp mod">
        <pc:chgData name="Ed Godfrey" userId="61aa7c48ee0e3db0" providerId="LiveId" clId="{90984581-8938-44FF-82F2-BE06424FA24E}" dt="2025-07-26T15:36:10.789" v="18" actId="20577"/>
        <pc:sldMkLst>
          <pc:docMk/>
          <pc:sldMk cId="286626818" sldId="636"/>
        </pc:sldMkLst>
        <pc:spChg chg="mod">
          <ac:chgData name="Ed Godfrey" userId="61aa7c48ee0e3db0" providerId="LiveId" clId="{90984581-8938-44FF-82F2-BE06424FA24E}" dt="2025-07-26T15:36:07.878" v="16" actId="20577"/>
          <ac:spMkLst>
            <pc:docMk/>
            <pc:sldMk cId="286626818" sldId="636"/>
            <ac:spMk id="3" creationId="{1206BF46-F60A-B583-BE9A-98813DA83DD6}"/>
          </ac:spMkLst>
        </pc:spChg>
        <pc:spChg chg="mod">
          <ac:chgData name="Ed Godfrey" userId="61aa7c48ee0e3db0" providerId="LiveId" clId="{90984581-8938-44FF-82F2-BE06424FA24E}" dt="2025-07-26T15:36:10.789" v="18" actId="20577"/>
          <ac:spMkLst>
            <pc:docMk/>
            <pc:sldMk cId="286626818" sldId="636"/>
            <ac:spMk id="4" creationId="{E81091B1-FFCB-0593-6511-1E1CB61C648D}"/>
          </ac:spMkLst>
        </pc:spChg>
      </pc:sldChg>
      <pc:sldChg chg="del">
        <pc:chgData name="Ed Godfrey" userId="61aa7c48ee0e3db0" providerId="LiveId" clId="{90984581-8938-44FF-82F2-BE06424FA24E}" dt="2025-07-26T15:40:29.157" v="177" actId="47"/>
        <pc:sldMkLst>
          <pc:docMk/>
          <pc:sldMk cId="1690934050" sldId="1299"/>
        </pc:sldMkLst>
      </pc:sldChg>
      <pc:sldChg chg="modSp mod">
        <pc:chgData name="Ed Godfrey" userId="61aa7c48ee0e3db0" providerId="LiveId" clId="{90984581-8938-44FF-82F2-BE06424FA24E}" dt="2025-07-26T15:52:58.516" v="491" actId="20577"/>
        <pc:sldMkLst>
          <pc:docMk/>
          <pc:sldMk cId="1731925197" sldId="1366"/>
        </pc:sldMkLst>
        <pc:spChg chg="mod">
          <ac:chgData name="Ed Godfrey" userId="61aa7c48ee0e3db0" providerId="LiveId" clId="{90984581-8938-44FF-82F2-BE06424FA24E}" dt="2025-07-26T15:52:48.748" v="469" actId="255"/>
          <ac:spMkLst>
            <pc:docMk/>
            <pc:sldMk cId="1731925197" sldId="1366"/>
            <ac:spMk id="3" creationId="{C54AEBB3-90F9-5FAA-7504-8EF00651D0D4}"/>
          </ac:spMkLst>
        </pc:spChg>
        <pc:spChg chg="mod">
          <ac:chgData name="Ed Godfrey" userId="61aa7c48ee0e3db0" providerId="LiveId" clId="{90984581-8938-44FF-82F2-BE06424FA24E}" dt="2025-07-26T15:52:58.516" v="491" actId="20577"/>
          <ac:spMkLst>
            <pc:docMk/>
            <pc:sldMk cId="1731925197" sldId="1366"/>
            <ac:spMk id="6" creationId="{3E3A90D0-E6BF-FBD7-3267-BAAD9A994401}"/>
          </ac:spMkLst>
        </pc:spChg>
      </pc:sldChg>
      <pc:sldChg chg="modSp mod">
        <pc:chgData name="Ed Godfrey" userId="61aa7c48ee0e3db0" providerId="LiveId" clId="{90984581-8938-44FF-82F2-BE06424FA24E}" dt="2025-07-26T15:55:26.161" v="537" actId="20577"/>
        <pc:sldMkLst>
          <pc:docMk/>
          <pc:sldMk cId="4021277314" sldId="1419"/>
        </pc:sldMkLst>
        <pc:spChg chg="mod">
          <ac:chgData name="Ed Godfrey" userId="61aa7c48ee0e3db0" providerId="LiveId" clId="{90984581-8938-44FF-82F2-BE06424FA24E}" dt="2025-07-26T15:55:17.019" v="518" actId="113"/>
          <ac:spMkLst>
            <pc:docMk/>
            <pc:sldMk cId="4021277314" sldId="1419"/>
            <ac:spMk id="3" creationId="{CA84BE4E-AA3C-3F4E-2A17-E8AB7C4691BC}"/>
          </ac:spMkLst>
        </pc:spChg>
        <pc:spChg chg="mod">
          <ac:chgData name="Ed Godfrey" userId="61aa7c48ee0e3db0" providerId="LiveId" clId="{90984581-8938-44FF-82F2-BE06424FA24E}" dt="2025-07-26T15:55:26.161" v="537" actId="20577"/>
          <ac:spMkLst>
            <pc:docMk/>
            <pc:sldMk cId="4021277314" sldId="1419"/>
            <ac:spMk id="6" creationId="{BE9F9FFA-ABB4-C0BF-BECA-B486B8A5C054}"/>
          </ac:spMkLst>
        </pc:spChg>
      </pc:sldChg>
      <pc:sldChg chg="modSp mod ord">
        <pc:chgData name="Ed Godfrey" userId="61aa7c48ee0e3db0" providerId="LiveId" clId="{90984581-8938-44FF-82F2-BE06424FA24E}" dt="2025-07-26T15:54:24.977" v="513" actId="1036"/>
        <pc:sldMkLst>
          <pc:docMk/>
          <pc:sldMk cId="590342996" sldId="1421"/>
        </pc:sldMkLst>
        <pc:spChg chg="mod">
          <ac:chgData name="Ed Godfrey" userId="61aa7c48ee0e3db0" providerId="LiveId" clId="{90984581-8938-44FF-82F2-BE06424FA24E}" dt="2025-07-26T15:54:24.977" v="513" actId="1036"/>
          <ac:spMkLst>
            <pc:docMk/>
            <pc:sldMk cId="590342996" sldId="1421"/>
            <ac:spMk id="3" creationId="{C9366144-426E-82C2-17E1-1FB35C356803}"/>
          </ac:spMkLst>
        </pc:spChg>
        <pc:spChg chg="mod">
          <ac:chgData name="Ed Godfrey" userId="61aa7c48ee0e3db0" providerId="LiveId" clId="{90984581-8938-44FF-82F2-BE06424FA24E}" dt="2025-07-26T15:54:21.063" v="503" actId="255"/>
          <ac:spMkLst>
            <pc:docMk/>
            <pc:sldMk cId="590342996" sldId="1421"/>
            <ac:spMk id="6" creationId="{8CE05614-68C3-C7EE-604F-6F7933BED961}"/>
          </ac:spMkLst>
        </pc:spChg>
      </pc:sldChg>
      <pc:sldChg chg="modSp mod">
        <pc:chgData name="Ed Godfrey" userId="61aa7c48ee0e3db0" providerId="LiveId" clId="{90984581-8938-44FF-82F2-BE06424FA24E}" dt="2025-07-26T15:37:10.316" v="33" actId="6549"/>
        <pc:sldMkLst>
          <pc:docMk/>
          <pc:sldMk cId="981133583" sldId="1425"/>
        </pc:sldMkLst>
        <pc:spChg chg="mod">
          <ac:chgData name="Ed Godfrey" userId="61aa7c48ee0e3db0" providerId="LiveId" clId="{90984581-8938-44FF-82F2-BE06424FA24E}" dt="2025-07-26T15:37:03.261" v="23" actId="255"/>
          <ac:spMkLst>
            <pc:docMk/>
            <pc:sldMk cId="981133583" sldId="1425"/>
            <ac:spMk id="3" creationId="{6DE98EF0-BCD3-4CB4-C55D-EF5246735CEF}"/>
          </ac:spMkLst>
        </pc:spChg>
        <pc:spChg chg="mod">
          <ac:chgData name="Ed Godfrey" userId="61aa7c48ee0e3db0" providerId="LiveId" clId="{90984581-8938-44FF-82F2-BE06424FA24E}" dt="2025-07-26T15:37:10.316" v="33" actId="6549"/>
          <ac:spMkLst>
            <pc:docMk/>
            <pc:sldMk cId="981133583" sldId="1425"/>
            <ac:spMk id="6" creationId="{B435632D-B11F-7107-2317-3B838F37244F}"/>
          </ac:spMkLst>
        </pc:spChg>
      </pc:sldChg>
      <pc:sldChg chg="modSp mod modAnim">
        <pc:chgData name="Ed Godfrey" userId="61aa7c48ee0e3db0" providerId="LiveId" clId="{90984581-8938-44FF-82F2-BE06424FA24E}" dt="2025-07-26T15:39:54.339" v="176"/>
        <pc:sldMkLst>
          <pc:docMk/>
          <pc:sldMk cId="4086839180" sldId="1426"/>
        </pc:sldMkLst>
        <pc:spChg chg="mod">
          <ac:chgData name="Ed Godfrey" userId="61aa7c48ee0e3db0" providerId="LiveId" clId="{90984581-8938-44FF-82F2-BE06424FA24E}" dt="2025-07-26T15:39:06.398" v="151" actId="115"/>
          <ac:spMkLst>
            <pc:docMk/>
            <pc:sldMk cId="4086839180" sldId="1426"/>
            <ac:spMk id="3" creationId="{CA2124BE-FF7B-01F3-DE76-812A370F25D2}"/>
          </ac:spMkLst>
        </pc:spChg>
        <pc:spChg chg="mod">
          <ac:chgData name="Ed Godfrey" userId="61aa7c48ee0e3db0" providerId="LiveId" clId="{90984581-8938-44FF-82F2-BE06424FA24E}" dt="2025-07-26T15:37:58.698" v="58" actId="20577"/>
          <ac:spMkLst>
            <pc:docMk/>
            <pc:sldMk cId="4086839180" sldId="1426"/>
            <ac:spMk id="6" creationId="{35AB4313-ADC1-1AC1-D1F4-CB96FFB52C6E}"/>
          </ac:spMkLst>
        </pc:spChg>
      </pc:sldChg>
      <pc:sldChg chg="modSp mod">
        <pc:chgData name="Ed Godfrey" userId="61aa7c48ee0e3db0" providerId="LiveId" clId="{90984581-8938-44FF-82F2-BE06424FA24E}" dt="2025-07-26T16:01:31.583" v="760" actId="20577"/>
        <pc:sldMkLst>
          <pc:docMk/>
          <pc:sldMk cId="3598404728" sldId="1427"/>
        </pc:sldMkLst>
        <pc:spChg chg="mod">
          <ac:chgData name="Ed Godfrey" userId="61aa7c48ee0e3db0" providerId="LiveId" clId="{90984581-8938-44FF-82F2-BE06424FA24E}" dt="2025-07-26T16:01:23.809" v="745" actId="255"/>
          <ac:spMkLst>
            <pc:docMk/>
            <pc:sldMk cId="3598404728" sldId="1427"/>
            <ac:spMk id="3" creationId="{29208A47-9414-166A-C6AE-941EE4A08622}"/>
          </ac:spMkLst>
        </pc:spChg>
        <pc:spChg chg="mod">
          <ac:chgData name="Ed Godfrey" userId="61aa7c48ee0e3db0" providerId="LiveId" clId="{90984581-8938-44FF-82F2-BE06424FA24E}" dt="2025-07-26T16:01:31.583" v="760" actId="20577"/>
          <ac:spMkLst>
            <pc:docMk/>
            <pc:sldMk cId="3598404728" sldId="1427"/>
            <ac:spMk id="6" creationId="{7B4D476E-5D49-06A7-1339-004E8F249C46}"/>
          </ac:spMkLst>
        </pc:spChg>
      </pc:sldChg>
      <pc:sldChg chg="modSp mod">
        <pc:chgData name="Ed Godfrey" userId="61aa7c48ee0e3db0" providerId="LiveId" clId="{90984581-8938-44FF-82F2-BE06424FA24E}" dt="2025-07-26T16:02:15.608" v="783" actId="20577"/>
        <pc:sldMkLst>
          <pc:docMk/>
          <pc:sldMk cId="2538938654" sldId="1428"/>
        </pc:sldMkLst>
        <pc:spChg chg="mod">
          <ac:chgData name="Ed Godfrey" userId="61aa7c48ee0e3db0" providerId="LiveId" clId="{90984581-8938-44FF-82F2-BE06424FA24E}" dt="2025-07-26T16:02:08.494" v="765" actId="255"/>
          <ac:spMkLst>
            <pc:docMk/>
            <pc:sldMk cId="2538938654" sldId="1428"/>
            <ac:spMk id="3" creationId="{C30A05C4-340D-DB79-BCB0-9C0B2CDC1B1F}"/>
          </ac:spMkLst>
        </pc:spChg>
        <pc:spChg chg="mod">
          <ac:chgData name="Ed Godfrey" userId="61aa7c48ee0e3db0" providerId="LiveId" clId="{90984581-8938-44FF-82F2-BE06424FA24E}" dt="2025-07-26T16:02:15.608" v="783" actId="20577"/>
          <ac:spMkLst>
            <pc:docMk/>
            <pc:sldMk cId="2538938654" sldId="1428"/>
            <ac:spMk id="6" creationId="{03F41A45-33F2-A2D7-50D1-04F2A30B3DB2}"/>
          </ac:spMkLst>
        </pc:spChg>
      </pc:sldChg>
      <pc:sldChg chg="del">
        <pc:chgData name="Ed Godfrey" userId="61aa7c48ee0e3db0" providerId="LiveId" clId="{90984581-8938-44FF-82F2-BE06424FA24E}" dt="2025-07-26T16:02:42.270" v="784" actId="47"/>
        <pc:sldMkLst>
          <pc:docMk/>
          <pc:sldMk cId="4117837788" sldId="1429"/>
        </pc:sldMkLst>
      </pc:sldChg>
      <pc:sldChg chg="del">
        <pc:chgData name="Ed Godfrey" userId="61aa7c48ee0e3db0" providerId="LiveId" clId="{90984581-8938-44FF-82F2-BE06424FA24E}" dt="2025-07-26T16:02:44.202" v="785" actId="47"/>
        <pc:sldMkLst>
          <pc:docMk/>
          <pc:sldMk cId="2362203898" sldId="1430"/>
        </pc:sldMkLst>
      </pc:sldChg>
      <pc:sldChg chg="modSp mod">
        <pc:chgData name="Ed Godfrey" userId="61aa7c48ee0e3db0" providerId="LiveId" clId="{90984581-8938-44FF-82F2-BE06424FA24E}" dt="2025-07-26T16:03:08.707" v="805" actId="20577"/>
        <pc:sldMkLst>
          <pc:docMk/>
          <pc:sldMk cId="1582055814" sldId="1431"/>
        </pc:sldMkLst>
        <pc:spChg chg="mod">
          <ac:chgData name="Ed Godfrey" userId="61aa7c48ee0e3db0" providerId="LiveId" clId="{90984581-8938-44FF-82F2-BE06424FA24E}" dt="2025-07-26T16:03:02.357" v="790" actId="255"/>
          <ac:spMkLst>
            <pc:docMk/>
            <pc:sldMk cId="1582055814" sldId="1431"/>
            <ac:spMk id="3" creationId="{3177ABBE-E3E9-627E-7E19-9B9D75F6C9B9}"/>
          </ac:spMkLst>
        </pc:spChg>
        <pc:spChg chg="mod">
          <ac:chgData name="Ed Godfrey" userId="61aa7c48ee0e3db0" providerId="LiveId" clId="{90984581-8938-44FF-82F2-BE06424FA24E}" dt="2025-07-26T16:03:08.707" v="805" actId="20577"/>
          <ac:spMkLst>
            <pc:docMk/>
            <pc:sldMk cId="1582055814" sldId="1431"/>
            <ac:spMk id="6" creationId="{8149271D-85A0-0505-550C-8971028C6996}"/>
          </ac:spMkLst>
        </pc:spChg>
      </pc:sldChg>
      <pc:sldChg chg="del">
        <pc:chgData name="Ed Godfrey" userId="61aa7c48ee0e3db0" providerId="LiveId" clId="{90984581-8938-44FF-82F2-BE06424FA24E}" dt="2025-07-26T16:08:26.534" v="917" actId="47"/>
        <pc:sldMkLst>
          <pc:docMk/>
          <pc:sldMk cId="4218360897" sldId="1432"/>
        </pc:sldMkLst>
      </pc:sldChg>
      <pc:sldChg chg="del">
        <pc:chgData name="Ed Godfrey" userId="61aa7c48ee0e3db0" providerId="LiveId" clId="{90984581-8938-44FF-82F2-BE06424FA24E}" dt="2025-07-26T16:08:27.015" v="918" actId="47"/>
        <pc:sldMkLst>
          <pc:docMk/>
          <pc:sldMk cId="882803671" sldId="1433"/>
        </pc:sldMkLst>
      </pc:sldChg>
      <pc:sldChg chg="addSp modSp add mod modAnim">
        <pc:chgData name="Ed Godfrey" userId="61aa7c48ee0e3db0" providerId="LiveId" clId="{90984581-8938-44FF-82F2-BE06424FA24E}" dt="2025-07-26T15:52:04.785" v="464" actId="113"/>
        <pc:sldMkLst>
          <pc:docMk/>
          <pc:sldMk cId="2039778301" sldId="1434"/>
        </pc:sldMkLst>
        <pc:spChg chg="add mod">
          <ac:chgData name="Ed Godfrey" userId="61aa7c48ee0e3db0" providerId="LiveId" clId="{90984581-8938-44FF-82F2-BE06424FA24E}" dt="2025-07-26T15:48:47.738" v="350"/>
          <ac:spMkLst>
            <pc:docMk/>
            <pc:sldMk cId="2039778301" sldId="1434"/>
            <ac:spMk id="2" creationId="{2D01A53C-6073-2D6E-DE6F-2C0CE133D2E6}"/>
          </ac:spMkLst>
        </pc:spChg>
        <pc:spChg chg="mod">
          <ac:chgData name="Ed Godfrey" userId="61aa7c48ee0e3db0" providerId="LiveId" clId="{90984581-8938-44FF-82F2-BE06424FA24E}" dt="2025-07-26T15:52:04.785" v="464" actId="113"/>
          <ac:spMkLst>
            <pc:docMk/>
            <pc:sldMk cId="2039778301" sldId="1434"/>
            <ac:spMk id="3" creationId="{484011BE-E95B-5265-05D1-0FB04A6815E1}"/>
          </ac:spMkLst>
        </pc:spChg>
        <pc:spChg chg="add mod">
          <ac:chgData name="Ed Godfrey" userId="61aa7c48ee0e3db0" providerId="LiveId" clId="{90984581-8938-44FF-82F2-BE06424FA24E}" dt="2025-07-26T15:51:10.986" v="457" actId="1035"/>
          <ac:spMkLst>
            <pc:docMk/>
            <pc:sldMk cId="2039778301" sldId="1434"/>
            <ac:spMk id="4" creationId="{2F2E2A12-5504-381F-951A-4243CD36243A}"/>
          </ac:spMkLst>
        </pc:spChg>
        <pc:spChg chg="mod">
          <ac:chgData name="Ed Godfrey" userId="61aa7c48ee0e3db0" providerId="LiveId" clId="{90984581-8938-44FF-82F2-BE06424FA24E}" dt="2025-07-26T15:41:14.921" v="221" actId="947"/>
          <ac:spMkLst>
            <pc:docMk/>
            <pc:sldMk cId="2039778301" sldId="1434"/>
            <ac:spMk id="6" creationId="{10B307E6-AE13-714A-2C32-A4032F93E64E}"/>
          </ac:spMkLst>
        </pc:spChg>
      </pc:sldChg>
      <pc:sldChg chg="delSp modSp add modAnim">
        <pc:chgData name="Ed Godfrey" userId="61aa7c48ee0e3db0" providerId="LiveId" clId="{90984581-8938-44FF-82F2-BE06424FA24E}" dt="2025-07-26T16:00:29.405" v="739"/>
        <pc:sldMkLst>
          <pc:docMk/>
          <pc:sldMk cId="4125201951" sldId="1435"/>
        </pc:sldMkLst>
        <pc:spChg chg="mod">
          <ac:chgData name="Ed Godfrey" userId="61aa7c48ee0e3db0" providerId="LiveId" clId="{90984581-8938-44FF-82F2-BE06424FA24E}" dt="2025-07-26T16:00:17.237" v="738" actId="113"/>
          <ac:spMkLst>
            <pc:docMk/>
            <pc:sldMk cId="4125201951" sldId="1435"/>
            <ac:spMk id="3" creationId="{7860BEB6-A29B-5424-5B74-D775FE915DAA}"/>
          </ac:spMkLst>
        </pc:spChg>
        <pc:spChg chg="del">
          <ac:chgData name="Ed Godfrey" userId="61aa7c48ee0e3db0" providerId="LiveId" clId="{90984581-8938-44FF-82F2-BE06424FA24E}" dt="2025-07-26T15:56:03.385" v="539" actId="21"/>
          <ac:spMkLst>
            <pc:docMk/>
            <pc:sldMk cId="4125201951" sldId="1435"/>
            <ac:spMk id="4" creationId="{5180DC24-D46A-FF3A-585A-0D5D2FD32C99}"/>
          </ac:spMkLst>
        </pc:spChg>
      </pc:sldChg>
      <pc:sldChg chg="modSp add mod">
        <pc:chgData name="Ed Godfrey" userId="61aa7c48ee0e3db0" providerId="LiveId" clId="{90984581-8938-44FF-82F2-BE06424FA24E}" dt="2025-07-26T16:04:05.664" v="829" actId="20577"/>
        <pc:sldMkLst>
          <pc:docMk/>
          <pc:sldMk cId="2521190188" sldId="1436"/>
        </pc:sldMkLst>
        <pc:spChg chg="mod">
          <ac:chgData name="Ed Godfrey" userId="61aa7c48ee0e3db0" providerId="LiveId" clId="{90984581-8938-44FF-82F2-BE06424FA24E}" dt="2025-07-26T16:03:54.967" v="811" actId="255"/>
          <ac:spMkLst>
            <pc:docMk/>
            <pc:sldMk cId="2521190188" sldId="1436"/>
            <ac:spMk id="3" creationId="{589C30F4-DA32-991C-20E6-B8E7AEEE1B0F}"/>
          </ac:spMkLst>
        </pc:spChg>
        <pc:spChg chg="mod">
          <ac:chgData name="Ed Godfrey" userId="61aa7c48ee0e3db0" providerId="LiveId" clId="{90984581-8938-44FF-82F2-BE06424FA24E}" dt="2025-07-26T16:04:05.664" v="829" actId="20577"/>
          <ac:spMkLst>
            <pc:docMk/>
            <pc:sldMk cId="2521190188" sldId="1436"/>
            <ac:spMk id="6" creationId="{6CE91ED6-1ED5-6FA9-A568-A630BD7D0CA1}"/>
          </ac:spMkLst>
        </pc:spChg>
      </pc:sldChg>
      <pc:sldChg chg="modSp add mod">
        <pc:chgData name="Ed Godfrey" userId="61aa7c48ee0e3db0" providerId="LiveId" clId="{90984581-8938-44FF-82F2-BE06424FA24E}" dt="2025-07-26T16:05:11.410" v="861" actId="313"/>
        <pc:sldMkLst>
          <pc:docMk/>
          <pc:sldMk cId="2826655839" sldId="1437"/>
        </pc:sldMkLst>
        <pc:spChg chg="mod">
          <ac:chgData name="Ed Godfrey" userId="61aa7c48ee0e3db0" providerId="LiveId" clId="{90984581-8938-44FF-82F2-BE06424FA24E}" dt="2025-07-26T16:04:55.976" v="838" actId="255"/>
          <ac:spMkLst>
            <pc:docMk/>
            <pc:sldMk cId="2826655839" sldId="1437"/>
            <ac:spMk id="3" creationId="{08F271BA-5CE4-46D4-3AD1-9AA4230370FB}"/>
          </ac:spMkLst>
        </pc:spChg>
        <pc:spChg chg="mod">
          <ac:chgData name="Ed Godfrey" userId="61aa7c48ee0e3db0" providerId="LiveId" clId="{90984581-8938-44FF-82F2-BE06424FA24E}" dt="2025-07-26T16:05:11.410" v="861" actId="313"/>
          <ac:spMkLst>
            <pc:docMk/>
            <pc:sldMk cId="2826655839" sldId="1437"/>
            <ac:spMk id="6" creationId="{E0B044BE-356D-6CC1-C68C-4ABCC071F68E}"/>
          </ac:spMkLst>
        </pc:spChg>
      </pc:sldChg>
      <pc:sldChg chg="modSp add mod">
        <pc:chgData name="Ed Godfrey" userId="61aa7c48ee0e3db0" providerId="LiveId" clId="{90984581-8938-44FF-82F2-BE06424FA24E}" dt="2025-07-26T16:06:42.094" v="895" actId="113"/>
        <pc:sldMkLst>
          <pc:docMk/>
          <pc:sldMk cId="2172173382" sldId="1438"/>
        </pc:sldMkLst>
        <pc:spChg chg="mod">
          <ac:chgData name="Ed Godfrey" userId="61aa7c48ee0e3db0" providerId="LiveId" clId="{90984581-8938-44FF-82F2-BE06424FA24E}" dt="2025-07-26T16:06:42.094" v="895" actId="113"/>
          <ac:spMkLst>
            <pc:docMk/>
            <pc:sldMk cId="2172173382" sldId="1438"/>
            <ac:spMk id="3" creationId="{3CC1FD38-B2B3-FE84-DDA9-4BA554E71773}"/>
          </ac:spMkLst>
        </pc:spChg>
        <pc:spChg chg="mod">
          <ac:chgData name="Ed Godfrey" userId="61aa7c48ee0e3db0" providerId="LiveId" clId="{90984581-8938-44FF-82F2-BE06424FA24E}" dt="2025-07-26T16:06:37.454" v="894" actId="20577"/>
          <ac:spMkLst>
            <pc:docMk/>
            <pc:sldMk cId="2172173382" sldId="1438"/>
            <ac:spMk id="6" creationId="{76CF08FA-095E-F32D-15AC-05AFFC0DEDF1}"/>
          </ac:spMkLst>
        </pc:spChg>
      </pc:sldChg>
      <pc:sldChg chg="modSp add mod">
        <pc:chgData name="Ed Godfrey" userId="61aa7c48ee0e3db0" providerId="LiveId" clId="{90984581-8938-44FF-82F2-BE06424FA24E}" dt="2025-07-26T16:05:53.128" v="866" actId="6549"/>
        <pc:sldMkLst>
          <pc:docMk/>
          <pc:sldMk cId="233952721" sldId="1439"/>
        </pc:sldMkLst>
        <pc:spChg chg="mod">
          <ac:chgData name="Ed Godfrey" userId="61aa7c48ee0e3db0" providerId="LiveId" clId="{90984581-8938-44FF-82F2-BE06424FA24E}" dt="2025-07-26T16:05:53.128" v="866" actId="6549"/>
          <ac:spMkLst>
            <pc:docMk/>
            <pc:sldMk cId="233952721" sldId="1439"/>
            <ac:spMk id="3" creationId="{97D56F42-2523-9D39-59DC-4272FE6DF8EE}"/>
          </ac:spMkLst>
        </pc:spChg>
        <pc:spChg chg="mod">
          <ac:chgData name="Ed Godfrey" userId="61aa7c48ee0e3db0" providerId="LiveId" clId="{90984581-8938-44FF-82F2-BE06424FA24E}" dt="2025-07-26T16:05:50.363" v="865" actId="20577"/>
          <ac:spMkLst>
            <pc:docMk/>
            <pc:sldMk cId="233952721" sldId="1439"/>
            <ac:spMk id="6" creationId="{74145F2C-31DD-7744-E07E-2E59A8798AFA}"/>
          </ac:spMkLst>
        </pc:spChg>
      </pc:sldChg>
      <pc:sldChg chg="modSp add mod">
        <pc:chgData name="Ed Godfrey" userId="61aa7c48ee0e3db0" providerId="LiveId" clId="{90984581-8938-44FF-82F2-BE06424FA24E}" dt="2025-07-26T16:07:54.682" v="916" actId="20577"/>
        <pc:sldMkLst>
          <pc:docMk/>
          <pc:sldMk cId="1314603277" sldId="1440"/>
        </pc:sldMkLst>
        <pc:spChg chg="mod">
          <ac:chgData name="Ed Godfrey" userId="61aa7c48ee0e3db0" providerId="LiveId" clId="{90984581-8938-44FF-82F2-BE06424FA24E}" dt="2025-07-26T16:07:45.242" v="903" actId="255"/>
          <ac:spMkLst>
            <pc:docMk/>
            <pc:sldMk cId="1314603277" sldId="1440"/>
            <ac:spMk id="3" creationId="{73D0BF17-A1F5-8779-E2CC-3E0FD18327A6}"/>
          </ac:spMkLst>
        </pc:spChg>
        <pc:spChg chg="mod">
          <ac:chgData name="Ed Godfrey" userId="61aa7c48ee0e3db0" providerId="LiveId" clId="{90984581-8938-44FF-82F2-BE06424FA24E}" dt="2025-07-26T16:07:54.682" v="916" actId="20577"/>
          <ac:spMkLst>
            <pc:docMk/>
            <pc:sldMk cId="1314603277" sldId="1440"/>
            <ac:spMk id="6" creationId="{255D4A1E-B51E-C079-D476-98C850BA5D24}"/>
          </ac:spMkLst>
        </pc:spChg>
      </pc:sldChg>
      <pc:sldChg chg="add">
        <pc:chgData name="Ed Godfrey" userId="61aa7c48ee0e3db0" providerId="LiveId" clId="{90984581-8938-44FF-82F2-BE06424FA24E}" dt="2025-07-26T16:08:34.523" v="919"/>
        <pc:sldMkLst>
          <pc:docMk/>
          <pc:sldMk cId="1605753965" sldId="144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7/26/2025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7/26/2025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7/26/2025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7/26/2025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27,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A422C-DC72-7DF7-D6C4-97D5A4B3886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30A05C4-340D-DB79-BCB0-9C0B2CDC1B1F}"/>
              </a:ext>
            </a:extLst>
          </p:cNvPr>
          <p:cNvSpPr txBox="1">
            <a:spLocks noChangeArrowheads="1"/>
          </p:cNvSpPr>
          <p:nvPr/>
        </p:nvSpPr>
        <p:spPr bwMode="auto">
          <a:xfrm>
            <a:off x="173038" y="857011"/>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9 For this reason also, God highly exalted Him, and bestowed on Him the name which is above every name, 10 so that at the name of Jesus EVERY KNEE WILL BOW, of those who are in heaven and on earth and under the earth, 11 and that every tongue will confess that Jesus Christ is Lord, to the glory of God the Father. </a:t>
            </a:r>
          </a:p>
        </p:txBody>
      </p:sp>
      <p:sp>
        <p:nvSpPr>
          <p:cNvPr id="6" name="TextBox 5">
            <a:extLst>
              <a:ext uri="{FF2B5EF4-FFF2-40B4-BE49-F238E27FC236}">
                <a16:creationId xmlns:a16="http://schemas.microsoft.com/office/drawing/2014/main" id="{03F41A45-33F2-A2D7-50D1-04F2A30B3D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Philippians 2:9-11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893865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220B9-D05E-B2AD-787C-00FEB8D85BC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177ABBE-E3E9-627E-7E19-9B9D75F6C9B9}"/>
              </a:ext>
            </a:extLst>
          </p:cNvPr>
          <p:cNvSpPr txBox="1">
            <a:spLocks noChangeArrowheads="1"/>
          </p:cNvSpPr>
          <p:nvPr/>
        </p:nvSpPr>
        <p:spPr bwMode="auto">
          <a:xfrm>
            <a:off x="173038" y="857011"/>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He is also head of the body, the church; and He is the beginning, the firstborn from the dead, so that He Himself will come to have first place in everything.</a:t>
            </a:r>
          </a:p>
        </p:txBody>
      </p:sp>
      <p:sp>
        <p:nvSpPr>
          <p:cNvPr id="6" name="TextBox 5">
            <a:extLst>
              <a:ext uri="{FF2B5EF4-FFF2-40B4-BE49-F238E27FC236}">
                <a16:creationId xmlns:a16="http://schemas.microsoft.com/office/drawing/2014/main" id="{8149271D-85A0-0505-550C-8971028C699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1:18</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205581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D024-5AC5-2E66-928A-36BF39A17C2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89C30F4-DA32-991C-20E6-B8E7AEEE1B0F}"/>
              </a:ext>
            </a:extLst>
          </p:cNvPr>
          <p:cNvSpPr txBox="1">
            <a:spLocks noChangeArrowheads="1"/>
          </p:cNvSpPr>
          <p:nvPr/>
        </p:nvSpPr>
        <p:spPr bwMode="auto">
          <a:xfrm>
            <a:off x="173038" y="857011"/>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11 Then I looked, and I heard the voice of many angels around the throne and the living creatures and the elders; and the number of them was myriads of myriads, and thousands of thousands, 12 saying with a loud voice, "Worthy is the Lamb that was slain to receive power and riches and wisdom and might and honor and glory and blessing." 13 And every created thing which is in heaven and on the earth and under the earth and on the sea, and all things in them, I heard saying, "To Him who sits on the throne, and to the Lamb, be blessing and honor and glory and dominion forever and ever." </a:t>
            </a:r>
          </a:p>
        </p:txBody>
      </p:sp>
      <p:sp>
        <p:nvSpPr>
          <p:cNvPr id="6" name="TextBox 5">
            <a:extLst>
              <a:ext uri="{FF2B5EF4-FFF2-40B4-BE49-F238E27FC236}">
                <a16:creationId xmlns:a16="http://schemas.microsoft.com/office/drawing/2014/main" id="{6CE91ED6-1ED5-6FA9-A568-A630BD7D0CA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Revelation 5:11-13</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19018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68444-7A3A-08C3-0A9D-E50C1CCE10B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8F271BA-5CE4-46D4-3AD1-9AA4230370FB}"/>
              </a:ext>
            </a:extLst>
          </p:cNvPr>
          <p:cNvSpPr txBox="1">
            <a:spLocks noChangeArrowheads="1"/>
          </p:cNvSpPr>
          <p:nvPr/>
        </p:nvSpPr>
        <p:spPr bwMode="auto">
          <a:xfrm>
            <a:off x="173038" y="857011"/>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7 but we speak God's wisdom in a mystery, the hidden wisdom which God predestined before the ages to our glory; 8 the wisdom which none of the rulers of this age has understood; for if they had understood it they would not have crucified the Lord of glory; 9 but just as it is written, "THINGS WHICH EYE HAS NOT SEEN AND EAR HAS NOT HEARD, AND which HAVE NOT ENTERED THE HEART OF MAN, ALL THAT GOD HAS PREPARED FOR THOSE WHO LOVE HIM." </a:t>
            </a:r>
          </a:p>
        </p:txBody>
      </p:sp>
      <p:sp>
        <p:nvSpPr>
          <p:cNvPr id="6" name="TextBox 5">
            <a:extLst>
              <a:ext uri="{FF2B5EF4-FFF2-40B4-BE49-F238E27FC236}">
                <a16:creationId xmlns:a16="http://schemas.microsoft.com/office/drawing/2014/main" id="{E0B044BE-356D-6CC1-C68C-4ABCC071F68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2:7-9</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665583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4B399-15C3-C386-4EB8-6C58B667A4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7D56F42-2523-9D39-59DC-4272FE6DF8EE}"/>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29 For those whom He foreknew, He also predestined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74145F2C-31DD-7744-E07E-2E59A8798AF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8:29-30</a:t>
            </a:r>
          </a:p>
        </p:txBody>
      </p:sp>
    </p:spTree>
    <p:extLst>
      <p:ext uri="{BB962C8B-B14F-4D97-AF65-F5344CB8AC3E}">
        <p14:creationId xmlns:p14="http://schemas.microsoft.com/office/powerpoint/2010/main" val="23395272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B78DE-CE64-3570-E8F4-D31BC90096F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CC1FD38-B2B3-FE84-DDA9-4BA554E71773}"/>
              </a:ext>
            </a:extLst>
          </p:cNvPr>
          <p:cNvSpPr txBox="1">
            <a:spLocks noChangeArrowheads="1"/>
          </p:cNvSpPr>
          <p:nvPr/>
        </p:nvSpPr>
        <p:spPr bwMode="auto">
          <a:xfrm>
            <a:off x="173038" y="857011"/>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23 Now may the God of peace Himself sanctify you entirely; and may your spirit and soul and body be preserved complete, without blame at the coming of our Lord Jesus Christ. 24 </a:t>
            </a:r>
            <a:r>
              <a:rPr lang="en-US" sz="4800" dirty="0">
                <a:solidFill>
                  <a:schemeClr val="tx1"/>
                </a:solidFill>
                <a:latin typeface="Calibri" panose="020F0502020204030204" pitchFamily="34" charset="0"/>
                <a:ea typeface="Calibri" panose="020F0502020204030204" pitchFamily="34" charset="0"/>
                <a:cs typeface="Calibri" panose="020F0502020204030204" pitchFamily="34" charset="0"/>
              </a:rPr>
              <a:t>Faithful is He who calls you, and He also will bring it to pass. </a:t>
            </a:r>
          </a:p>
        </p:txBody>
      </p:sp>
      <p:sp>
        <p:nvSpPr>
          <p:cNvPr id="6" name="TextBox 5">
            <a:extLst>
              <a:ext uri="{FF2B5EF4-FFF2-40B4-BE49-F238E27FC236}">
                <a16:creationId xmlns:a16="http://schemas.microsoft.com/office/drawing/2014/main" id="{76CF08FA-095E-F32D-15AC-05AFFC0DEDF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Thessalonians 5:23-24</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217338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BF7F6-F481-E815-DCDD-EE69D1C9260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3D0BF17-A1F5-8779-E2CC-3E0FD18327A6}"/>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33 Oh, the depth of the riches both of the wisdom and knowledge of God! How unsearchable are His judgments and unfathomable His ways! 34 For WHO HAS KNOWN THE MIND OF THE LORD, OR WHO BECAME HIS COUNSELOR? 35 Or WHO HAS FIRST GIVEN TO HIM THAT IT MIGHT BE PAID BACK TO HIM AGAIN? 36 For from Him and through Him and to Him are all things. To Him be the glory forever. Amen.</a:t>
            </a:r>
          </a:p>
        </p:txBody>
      </p:sp>
      <p:sp>
        <p:nvSpPr>
          <p:cNvPr id="6" name="TextBox 5">
            <a:extLst>
              <a:ext uri="{FF2B5EF4-FFF2-40B4-BE49-F238E27FC236}">
                <a16:creationId xmlns:a16="http://schemas.microsoft.com/office/drawing/2014/main" id="{255D4A1E-B51E-C079-D476-98C850BA5D2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11:33-36</a:t>
            </a:r>
          </a:p>
        </p:txBody>
      </p:sp>
    </p:spTree>
    <p:extLst>
      <p:ext uri="{BB962C8B-B14F-4D97-AF65-F5344CB8AC3E}">
        <p14:creationId xmlns:p14="http://schemas.microsoft.com/office/powerpoint/2010/main" val="131460327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C91FF-094D-B528-8F90-4FD5C2BCA6F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67FE526-7D14-4E10-464A-5C53AAB3D0F8}"/>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1)</a:t>
            </a:r>
          </a:p>
        </p:txBody>
      </p:sp>
      <p:sp>
        <p:nvSpPr>
          <p:cNvPr id="4" name="TextBox 3">
            <a:extLst>
              <a:ext uri="{FF2B5EF4-FFF2-40B4-BE49-F238E27FC236}">
                <a16:creationId xmlns:a16="http://schemas.microsoft.com/office/drawing/2014/main" id="{624DF78A-5763-1434-28D0-330C7B5621C8}"/>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27, 2025</a:t>
            </a:r>
          </a:p>
        </p:txBody>
      </p:sp>
      <p:pic>
        <p:nvPicPr>
          <p:cNvPr id="5" name="Picture 4" descr="A close up of a book cover&#10;&#10;Description automatically generated">
            <a:extLst>
              <a:ext uri="{FF2B5EF4-FFF2-40B4-BE49-F238E27FC236}">
                <a16:creationId xmlns:a16="http://schemas.microsoft.com/office/drawing/2014/main" id="{32085F24-F4C0-E8E3-96B5-70D0BF0EDE62}"/>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605753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337A8-1C0B-F9EB-F177-26D9F38FD5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E98EF0-BCD3-4CB4-C55D-EF5246735CEF}"/>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28 And we know that God causes all things to work together for good to those who love God, to those who are called according to His purpose. 29 For those whom He foreknew, He also predestined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B435632D-B11F-7107-2317-3B838F3724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8:28-30</a:t>
            </a:r>
          </a:p>
        </p:txBody>
      </p:sp>
    </p:spTree>
    <p:extLst>
      <p:ext uri="{BB962C8B-B14F-4D97-AF65-F5344CB8AC3E}">
        <p14:creationId xmlns:p14="http://schemas.microsoft.com/office/powerpoint/2010/main" val="98113358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2FA95-DF22-603C-B5E1-C4EB1D0EE07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124BE-FF7B-01F3-DE76-812A370F25D2}"/>
              </a:ext>
            </a:extLst>
          </p:cNvPr>
          <p:cNvSpPr txBox="1">
            <a:spLocks noChangeArrowheads="1"/>
          </p:cNvSpPr>
          <p:nvPr/>
        </p:nvSpPr>
        <p:spPr bwMode="auto">
          <a:xfrm>
            <a:off x="173038" y="935066"/>
            <a:ext cx="11805602" cy="1405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p:txBody>
      </p:sp>
      <p:sp>
        <p:nvSpPr>
          <p:cNvPr id="6" name="TextBox 5">
            <a:extLst>
              <a:ext uri="{FF2B5EF4-FFF2-40B4-BE49-F238E27FC236}">
                <a16:creationId xmlns:a16="http://schemas.microsoft.com/office/drawing/2014/main" id="{35AB4313-ADC1-1AC1-D1F4-CB96FFB52C6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Tree>
    <p:extLst>
      <p:ext uri="{BB962C8B-B14F-4D97-AF65-F5344CB8AC3E}">
        <p14:creationId xmlns:p14="http://schemas.microsoft.com/office/powerpoint/2010/main" val="40868391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40C17-47FE-EAAE-7596-3015E7ACEF0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84011BE-E95B-5265-05D1-0FB04A6815E1}"/>
              </a:ext>
            </a:extLst>
          </p:cNvPr>
          <p:cNvSpPr txBox="1">
            <a:spLocks noChangeArrowheads="1"/>
          </p:cNvSpPr>
          <p:nvPr/>
        </p:nvSpPr>
        <p:spPr bwMode="auto">
          <a:xfrm>
            <a:off x="173038" y="935066"/>
            <a:ext cx="11805602" cy="2659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3600" i="0" dirty="0">
                <a:solidFill>
                  <a:schemeClr val="tx1"/>
                </a:solidFill>
                <a:latin typeface="Arial" panose="020B0604020202020204" pitchFamily="34" charset="0"/>
                <a:ea typeface="Calibri" panose="020F0502020204030204" pitchFamily="34" charset="0"/>
              </a:rPr>
              <a:t>The </a:t>
            </a:r>
            <a:r>
              <a:rPr lang="en-US" sz="3600" i="0" u="sng" dirty="0">
                <a:solidFill>
                  <a:schemeClr val="tx1"/>
                </a:solidFill>
                <a:latin typeface="Arial" panose="020B0604020202020204" pitchFamily="34" charset="0"/>
                <a:ea typeface="Calibri" panose="020F0502020204030204" pitchFamily="34" charset="0"/>
              </a:rPr>
              <a:t>purpose</a:t>
            </a:r>
            <a:r>
              <a:rPr lang="en-US" sz="3600" i="0" dirty="0">
                <a:solidFill>
                  <a:schemeClr val="tx1"/>
                </a:solidFill>
                <a:latin typeface="Arial" panose="020B0604020202020204" pitchFamily="34" charset="0"/>
                <a:ea typeface="Calibri" panose="020F0502020204030204" pitchFamily="34" charset="0"/>
              </a:rPr>
              <a:t> of salvation </a:t>
            </a:r>
            <a:r>
              <a:rPr lang="en-US" sz="3600" i="0" baseline="30000" dirty="0">
                <a:solidFill>
                  <a:schemeClr val="tx1"/>
                </a:solidFill>
                <a:latin typeface="Arial" panose="020B0604020202020204" pitchFamily="34" charset="0"/>
                <a:ea typeface="Calibri" panose="020F0502020204030204" pitchFamily="34" charset="0"/>
              </a:rPr>
              <a:t>(8:29b)</a:t>
            </a:r>
          </a:p>
          <a:p>
            <a:pPr lvl="2">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…to become conformed to the image of His Son, so that He would be the firstborn among many brethren…</a:t>
            </a:r>
            <a:endPar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7000"/>
              </a:lnSpc>
            </a:pPr>
            <a:endParaRPr lang="en-US" sz="1200" b="0" i="0" dirty="0">
              <a:solidFill>
                <a:schemeClr val="tx1"/>
              </a:solidFill>
              <a:latin typeface="Arial" panose="020B0604020202020204" pitchFamily="34" charset="0"/>
              <a:ea typeface="Calibri" panose="020F0502020204030204" pitchFamily="34" charset="0"/>
            </a:endParaRPr>
          </a:p>
          <a:p>
            <a:pPr marL="1485900" lvl="1"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Conformity to the image of God’s Son</a:t>
            </a:r>
          </a:p>
          <a:p>
            <a:pPr marL="1885950" lvl="2" indent="-742950">
              <a:lnSpc>
                <a:spcPct val="97000"/>
              </a:lnSpc>
              <a:buFont typeface="+mj-lt"/>
              <a:buAutoNum type="arabicPeriod"/>
            </a:pPr>
            <a:r>
              <a:rPr lang="en-US" b="0" i="0" dirty="0">
                <a:solidFill>
                  <a:schemeClr val="tx1"/>
                </a:solidFill>
                <a:latin typeface="Arial" panose="020B0604020202020204" pitchFamily="34" charset="0"/>
                <a:ea typeface="Calibri" panose="020F0502020204030204" pitchFamily="34" charset="0"/>
              </a:rPr>
              <a:t>We will be like Jesus bodily (Philippians 3:20-21)</a:t>
            </a:r>
          </a:p>
        </p:txBody>
      </p:sp>
      <p:sp>
        <p:nvSpPr>
          <p:cNvPr id="6" name="TextBox 5">
            <a:extLst>
              <a:ext uri="{FF2B5EF4-FFF2-40B4-BE49-F238E27FC236}">
                <a16:creationId xmlns:a16="http://schemas.microsoft.com/office/drawing/2014/main" id="{10B307E6-AE13-714A-2C32-A4032F93E64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Believer’s Confidence </a:t>
            </a:r>
            <a:r>
              <a:rPr lang="en-US" sz="4000" baseline="30000" dirty="0">
                <a:latin typeface="Arial" panose="020B0604020202020204" pitchFamily="34" charset="0"/>
                <a:cs typeface="Arial" panose="020B0604020202020204" pitchFamily="34" charset="0"/>
              </a:rPr>
              <a:t>(8:29-30)</a:t>
            </a:r>
          </a:p>
        </p:txBody>
      </p:sp>
      <p:sp>
        <p:nvSpPr>
          <p:cNvPr id="4" name="Text Box 3">
            <a:extLst>
              <a:ext uri="{FF2B5EF4-FFF2-40B4-BE49-F238E27FC236}">
                <a16:creationId xmlns:a16="http://schemas.microsoft.com/office/drawing/2014/main" id="{2F2E2A12-5504-381F-951A-4243CD36243A}"/>
              </a:ext>
            </a:extLst>
          </p:cNvPr>
          <p:cNvSpPr txBox="1">
            <a:spLocks noChangeArrowheads="1"/>
          </p:cNvSpPr>
          <p:nvPr/>
        </p:nvSpPr>
        <p:spPr bwMode="auto">
          <a:xfrm>
            <a:off x="2118732" y="3722871"/>
            <a:ext cx="9859908" cy="3271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20 For our citizenship is in heaven, from which also we eagerly wait for a Savior, the Lord Jesus Christ; 21 who will transform the body of our humble state into conformity with the body of His glory, by the exertion of the power that He has even to subject all things to Himself.</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97783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25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250"/>
                                        <p:tgtEl>
                                          <p:spTgt spid="3">
                                            <p:txEl>
                                              <p:pRg st="4" end="4"/>
                                            </p:txEl>
                                          </p:spTgt>
                                        </p:tgtEl>
                                      </p:cBhvr>
                                    </p:animEffect>
                                  </p:childTnLst>
                                </p:cTn>
                              </p:par>
                            </p:childTnLst>
                          </p:cTn>
                        </p:par>
                        <p:par>
                          <p:cTn id="20" fill="hold">
                            <p:stCondLst>
                              <p:cond delay="2250"/>
                            </p:stCondLst>
                            <p:childTnLst>
                              <p:par>
                                <p:cTn id="21" presetID="10" presetClass="entr" presetSubtype="0" fill="hold" grpId="0" nodeType="afterEffect">
                                  <p:stCondLst>
                                    <p:cond delay="175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5979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47 The first man is from the earth, earthy; the second man is from heaven. 48 As is the earthy, so also are those who are earthy; and as is the heavenly, so also are those who are heavenly. 49 Just as we have borne the image of the earthy, we will also bear the image of the heavenly. </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15:47-49</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47CF3-5503-55CF-5D0B-4ABCC7B8AC1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366144-426E-82C2-17E1-1FB35C356803}"/>
              </a:ext>
            </a:extLst>
          </p:cNvPr>
          <p:cNvSpPr txBox="1">
            <a:spLocks noChangeArrowheads="1"/>
          </p:cNvSpPr>
          <p:nvPr/>
        </p:nvSpPr>
        <p:spPr bwMode="auto">
          <a:xfrm>
            <a:off x="173038" y="1001974"/>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Arial" panose="020B0604020202020204" pitchFamily="34" charset="0"/>
              </a:rPr>
              <a:t>What a superb honor! For what the only begotten Son was by nature, we have become by grace. Christ in His human nature has become the firstborn of many brethren, even though in His divine nature he remains the only begotten.</a:t>
            </a:r>
          </a:p>
        </p:txBody>
      </p:sp>
      <p:sp>
        <p:nvSpPr>
          <p:cNvPr id="6" name="TextBox 5">
            <a:extLst>
              <a:ext uri="{FF2B5EF4-FFF2-40B4-BE49-F238E27FC236}">
                <a16:creationId xmlns:a16="http://schemas.microsoft.com/office/drawing/2014/main" id="{8CE05614-68C3-C7EE-604F-6F7933BED961}"/>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Chrysostom</a:t>
            </a:r>
          </a:p>
        </p:txBody>
      </p:sp>
    </p:spTree>
    <p:extLst>
      <p:ext uri="{BB962C8B-B14F-4D97-AF65-F5344CB8AC3E}">
        <p14:creationId xmlns:p14="http://schemas.microsoft.com/office/powerpoint/2010/main" val="59034299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E979-F373-72C0-6DE3-9537EB45639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84BE4E-AA3C-3F4E-2A17-E8AB7C4691BC}"/>
              </a:ext>
            </a:extLst>
          </p:cNvPr>
          <p:cNvSpPr txBox="1">
            <a:spLocks noChangeArrowheads="1"/>
          </p:cNvSpPr>
          <p:nvPr/>
        </p:nvSpPr>
        <p:spPr bwMode="auto">
          <a:xfrm>
            <a:off x="173038" y="756650"/>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14 Therefore, since the children share in flesh and blood, He Himself likewise also partook of the same, that through death He might render powerless him who had the power of death, that is, the devil, 15 and might free those who through fear of death were subject to slavery all their lives. </a:t>
            </a:r>
          </a:p>
        </p:txBody>
      </p:sp>
      <p:sp>
        <p:nvSpPr>
          <p:cNvPr id="6" name="TextBox 5">
            <a:extLst>
              <a:ext uri="{FF2B5EF4-FFF2-40B4-BE49-F238E27FC236}">
                <a16:creationId xmlns:a16="http://schemas.microsoft.com/office/drawing/2014/main" id="{BE9F9FFA-ABB4-C0BF-BECA-B486B8A5C0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2:14-15</a:t>
            </a:r>
          </a:p>
        </p:txBody>
      </p:sp>
    </p:spTree>
    <p:extLst>
      <p:ext uri="{BB962C8B-B14F-4D97-AF65-F5344CB8AC3E}">
        <p14:creationId xmlns:p14="http://schemas.microsoft.com/office/powerpoint/2010/main" val="402127731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DF2CE-D338-4524-BBBC-B58E11E7D0F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860BEB6-A29B-5424-5B74-D775FE915DAA}"/>
              </a:ext>
            </a:extLst>
          </p:cNvPr>
          <p:cNvSpPr txBox="1">
            <a:spLocks noChangeArrowheads="1"/>
          </p:cNvSpPr>
          <p:nvPr/>
        </p:nvSpPr>
        <p:spPr bwMode="auto">
          <a:xfrm>
            <a:off x="173038" y="935066"/>
            <a:ext cx="11805602" cy="4510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3600" i="0" dirty="0">
                <a:solidFill>
                  <a:schemeClr val="tx1"/>
                </a:solidFill>
                <a:latin typeface="Arial" panose="020B0604020202020204" pitchFamily="34" charset="0"/>
                <a:ea typeface="Calibri" panose="020F0502020204030204" pitchFamily="34" charset="0"/>
              </a:rPr>
              <a:t>The </a:t>
            </a:r>
            <a:r>
              <a:rPr lang="en-US" sz="3600" i="0" u="sng" dirty="0">
                <a:solidFill>
                  <a:schemeClr val="tx1"/>
                </a:solidFill>
                <a:latin typeface="Arial" panose="020B0604020202020204" pitchFamily="34" charset="0"/>
                <a:ea typeface="Calibri" panose="020F0502020204030204" pitchFamily="34" charset="0"/>
              </a:rPr>
              <a:t>purpose</a:t>
            </a:r>
            <a:r>
              <a:rPr lang="en-US" sz="3600" i="0" dirty="0">
                <a:solidFill>
                  <a:schemeClr val="tx1"/>
                </a:solidFill>
                <a:latin typeface="Arial" panose="020B0604020202020204" pitchFamily="34" charset="0"/>
                <a:ea typeface="Calibri" panose="020F0502020204030204" pitchFamily="34" charset="0"/>
              </a:rPr>
              <a:t> of salvation </a:t>
            </a:r>
            <a:r>
              <a:rPr lang="en-US" sz="3600" i="0" baseline="30000" dirty="0">
                <a:solidFill>
                  <a:schemeClr val="tx1"/>
                </a:solidFill>
                <a:latin typeface="Arial" panose="020B0604020202020204" pitchFamily="34" charset="0"/>
                <a:ea typeface="Calibri" panose="020F0502020204030204" pitchFamily="34" charset="0"/>
              </a:rPr>
              <a:t>(8:29b)</a:t>
            </a:r>
          </a:p>
          <a:p>
            <a:pPr lvl="2">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…to become conformed to the image of His Son, so that He would be the firstborn among many brethren…</a:t>
            </a:r>
            <a:endPar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7000"/>
              </a:lnSpc>
            </a:pPr>
            <a:endParaRPr lang="en-US" sz="1200" b="0" i="0" dirty="0">
              <a:solidFill>
                <a:schemeClr val="tx1"/>
              </a:solidFill>
              <a:latin typeface="Arial" panose="020B0604020202020204" pitchFamily="34" charset="0"/>
              <a:ea typeface="Calibri" panose="020F0502020204030204" pitchFamily="34" charset="0"/>
            </a:endParaRPr>
          </a:p>
          <a:p>
            <a:pPr marL="1485900" lvl="1"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The secondary purpose of salvation: “Conformity to the image of God’s Son”</a:t>
            </a:r>
          </a:p>
          <a:p>
            <a:pPr marL="1885950" lvl="2" indent="-742950">
              <a:lnSpc>
                <a:spcPct val="97000"/>
              </a:lnSpc>
              <a:buFont typeface="+mj-lt"/>
              <a:buAutoNum type="arabicPeriod"/>
            </a:pPr>
            <a:r>
              <a:rPr lang="en-US" b="0" i="0" dirty="0">
                <a:solidFill>
                  <a:schemeClr val="tx1"/>
                </a:solidFill>
                <a:latin typeface="Arial" panose="020B0604020202020204" pitchFamily="34" charset="0"/>
                <a:ea typeface="Calibri" panose="020F0502020204030204" pitchFamily="34" charset="0"/>
              </a:rPr>
              <a:t>We will be like Jesus bodily</a:t>
            </a:r>
          </a:p>
          <a:p>
            <a:pPr marL="1885950" lvl="2" indent="-742950">
              <a:lnSpc>
                <a:spcPct val="97000"/>
              </a:lnSpc>
              <a:buFont typeface="+mj-lt"/>
              <a:buAutoNum type="arabicPeriod"/>
            </a:pPr>
            <a:r>
              <a:rPr lang="en-US" b="0" i="0" dirty="0">
                <a:solidFill>
                  <a:schemeClr val="tx1"/>
                </a:solidFill>
                <a:latin typeface="Arial" panose="020B0604020202020204" pitchFamily="34" charset="0"/>
                <a:ea typeface="Calibri" panose="020F0502020204030204" pitchFamily="34" charset="0"/>
              </a:rPr>
              <a:t>We will be like Jesus spiritually (1 John 3:2)</a:t>
            </a:r>
          </a:p>
          <a:p>
            <a:pPr marL="1485900" lvl="1" indent="-742950">
              <a:lnSpc>
                <a:spcPct val="97000"/>
              </a:lnSpc>
              <a:buFont typeface="+mj-lt"/>
              <a:buAutoNum type="alphaUcPeriod"/>
            </a:pPr>
            <a:r>
              <a:rPr lang="en-US" i="0" dirty="0">
                <a:solidFill>
                  <a:schemeClr val="tx1"/>
                </a:solidFill>
                <a:latin typeface="Arial" panose="020B0604020202020204" pitchFamily="34" charset="0"/>
                <a:ea typeface="Calibri" panose="020F0502020204030204" pitchFamily="34" charset="0"/>
              </a:rPr>
              <a:t>The primary purpose of salvation: “So that Christ is the preeminent One.”</a:t>
            </a:r>
          </a:p>
        </p:txBody>
      </p:sp>
      <p:sp>
        <p:nvSpPr>
          <p:cNvPr id="6" name="TextBox 5">
            <a:extLst>
              <a:ext uri="{FF2B5EF4-FFF2-40B4-BE49-F238E27FC236}">
                <a16:creationId xmlns:a16="http://schemas.microsoft.com/office/drawing/2014/main" id="{94C53195-3127-6F42-6DD2-CF1B46456A0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Believer’s Confidence </a:t>
            </a:r>
            <a:r>
              <a:rPr lang="en-US" sz="4000" baseline="30000" dirty="0">
                <a:latin typeface="Arial" panose="020B0604020202020204" pitchFamily="34" charset="0"/>
                <a:cs typeface="Arial" panose="020B0604020202020204" pitchFamily="34" charset="0"/>
              </a:rPr>
              <a:t>(8:29-30)</a:t>
            </a:r>
          </a:p>
        </p:txBody>
      </p:sp>
    </p:spTree>
    <p:extLst>
      <p:ext uri="{BB962C8B-B14F-4D97-AF65-F5344CB8AC3E}">
        <p14:creationId xmlns:p14="http://schemas.microsoft.com/office/powerpoint/2010/main" val="412520195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225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37F-1A15-C6E9-010D-003F10A0FCA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9208A47-9414-166A-C6AE-941EE4A08622}"/>
              </a:ext>
            </a:extLst>
          </p:cNvPr>
          <p:cNvSpPr txBox="1">
            <a:spLocks noChangeArrowheads="1"/>
          </p:cNvSpPr>
          <p:nvPr/>
        </p:nvSpPr>
        <p:spPr bwMode="auto">
          <a:xfrm>
            <a:off x="173038" y="857011"/>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10 For it was fitting for Him [Jesus], for whom are all things, and through whom are all things, in bringing many sons to glory, to perfect the author of their salvation through sufferings. 11 For both He who sanctifies and those who are sanctified are all from one Father; for which reason He is not ashamed to call them brethren…</a:t>
            </a:r>
          </a:p>
        </p:txBody>
      </p:sp>
      <p:sp>
        <p:nvSpPr>
          <p:cNvPr id="6" name="TextBox 5">
            <a:extLst>
              <a:ext uri="{FF2B5EF4-FFF2-40B4-BE49-F238E27FC236}">
                <a16:creationId xmlns:a16="http://schemas.microsoft.com/office/drawing/2014/main" id="{7B4D476E-5D49-06A7-1339-004E8F249C4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2:10-11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4728"/>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5777</TotalTime>
  <Words>1135</Words>
  <Application>Microsoft Office PowerPoint</Application>
  <PresentationFormat>Widescreen</PresentationFormat>
  <Paragraphs>48</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65</cp:revision>
  <dcterms:created xsi:type="dcterms:W3CDTF">2022-12-30T16:15:56Z</dcterms:created>
  <dcterms:modified xsi:type="dcterms:W3CDTF">2025-07-26T16:08:35Z</dcterms:modified>
</cp:coreProperties>
</file>